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02" r:id="rId3"/>
    <p:sldId id="303" r:id="rId4"/>
    <p:sldId id="256" r:id="rId5"/>
    <p:sldId id="273" r:id="rId6"/>
    <p:sldId id="272" r:id="rId7"/>
    <p:sldId id="274" r:id="rId8"/>
    <p:sldId id="275" r:id="rId9"/>
    <p:sldId id="305" r:id="rId10"/>
    <p:sldId id="281" r:id="rId11"/>
    <p:sldId id="282" r:id="rId12"/>
    <p:sldId id="283" r:id="rId13"/>
    <p:sldId id="284" r:id="rId14"/>
    <p:sldId id="285" r:id="rId15"/>
    <p:sldId id="291" r:id="rId16"/>
    <p:sldId id="292" r:id="rId17"/>
    <p:sldId id="293" r:id="rId18"/>
    <p:sldId id="286" r:id="rId19"/>
    <p:sldId id="294" r:id="rId20"/>
    <p:sldId id="295" r:id="rId21"/>
    <p:sldId id="296" r:id="rId22"/>
    <p:sldId id="287" r:id="rId23"/>
    <p:sldId id="288" r:id="rId24"/>
    <p:sldId id="289" r:id="rId25"/>
    <p:sldId id="297" r:id="rId26"/>
    <p:sldId id="298" r:id="rId27"/>
    <p:sldId id="299" r:id="rId28"/>
    <p:sldId id="300" r:id="rId29"/>
    <p:sldId id="301" r:id="rId30"/>
    <p:sldId id="290" r:id="rId31"/>
    <p:sldId id="276" r:id="rId32"/>
    <p:sldId id="277" r:id="rId33"/>
    <p:sldId id="278" r:id="rId34"/>
    <p:sldId id="279" r:id="rId35"/>
    <p:sldId id="30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9900"/>
    <a:srgbClr val="757575"/>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DB1CF4-B445-48C4-BE13-D926FD752FB3}"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CF117-5307-405F-8968-6DC9385366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B1CF4-B445-48C4-BE13-D926FD752FB3}"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CF117-5307-405F-8968-6DC9385366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B1CF4-B445-48C4-BE13-D926FD752FB3}"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CF117-5307-405F-8968-6DC9385366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B1CF4-B445-48C4-BE13-D926FD752FB3}"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CF117-5307-405F-8968-6DC9385366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DB1CF4-B445-48C4-BE13-D926FD752FB3}"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CF117-5307-405F-8968-6DC9385366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DB1CF4-B445-48C4-BE13-D926FD752FB3}" type="datetimeFigureOut">
              <a:rPr lang="en-US" smtClean="0"/>
              <a:pPr/>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CF117-5307-405F-8968-6DC9385366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DB1CF4-B445-48C4-BE13-D926FD752FB3}" type="datetimeFigureOut">
              <a:rPr lang="en-US" smtClean="0"/>
              <a:pPr/>
              <a:t>10/1/2020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ACF117-5307-405F-8968-6DC9385366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DB1CF4-B445-48C4-BE13-D926FD752FB3}" type="datetimeFigureOut">
              <a:rPr lang="en-US" smtClean="0"/>
              <a:pPr/>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CF117-5307-405F-8968-6DC9385366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B1CF4-B445-48C4-BE13-D926FD752FB3}" type="datetimeFigureOut">
              <a:rPr lang="en-US" smtClean="0"/>
              <a:pPr/>
              <a:t>10/1/2020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ACF117-5307-405F-8968-6DC9385366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B1CF4-B445-48C4-BE13-D926FD752FB3}" type="datetimeFigureOut">
              <a:rPr lang="en-US" smtClean="0"/>
              <a:pPr/>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CF117-5307-405F-8968-6DC9385366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B1CF4-B445-48C4-BE13-D926FD752FB3}" type="datetimeFigureOut">
              <a:rPr lang="en-US" smtClean="0"/>
              <a:pPr/>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CF117-5307-405F-8968-6DC9385366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5757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B1CF4-B445-48C4-BE13-D926FD752FB3}" type="datetimeFigureOut">
              <a:rPr lang="en-US" smtClean="0"/>
              <a:pPr/>
              <a:t>10/1/2020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CF117-5307-405F-8968-6DC93853668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832082A-5B8D-5F48-B696-FDAC50CD226F}"/>
              </a:ext>
            </a:extLst>
          </p:cNvPr>
          <p:cNvPicPr>
            <a:picLocks noChangeAspect="1"/>
          </p:cNvPicPr>
          <p:nvPr/>
        </p:nvPicPr>
        <p:blipFill rotWithShape="1">
          <a:blip r:embed="rId2" cstate="print"/>
          <a:srcRect r="2" b="8982"/>
          <a:stretch/>
        </p:blipFill>
        <p:spPr>
          <a:xfrm>
            <a:off x="1066800" y="0"/>
            <a:ext cx="6974344"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_DSC0491a.jpg"/>
          <p:cNvPicPr>
            <a:picLocks noChangeAspect="1"/>
          </p:cNvPicPr>
          <p:nvPr/>
        </p:nvPicPr>
        <p:blipFill>
          <a:blip r:embed="rId2" cstate="print"/>
          <a:stretch>
            <a:fillRect/>
          </a:stretch>
        </p:blipFill>
        <p:spPr>
          <a:xfrm>
            <a:off x="2362200" y="190501"/>
            <a:ext cx="4343399" cy="6515099"/>
          </a:xfrm>
          <a:prstGeom prst="rect">
            <a:avLst/>
          </a:prstGeom>
        </p:spPr>
      </p:pic>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DSC0495.JPG"/>
          <p:cNvPicPr>
            <a:picLocks noChangeAspect="1"/>
          </p:cNvPicPr>
          <p:nvPr/>
        </p:nvPicPr>
        <p:blipFill>
          <a:blip r:embed="rId2" cstate="print"/>
          <a:stretch>
            <a:fillRect/>
          </a:stretch>
        </p:blipFill>
        <p:spPr>
          <a:xfrm>
            <a:off x="76200" y="392373"/>
            <a:ext cx="8931667" cy="5932227"/>
          </a:xfrm>
          <a:prstGeom prst="rect">
            <a:avLst/>
          </a:prstGeom>
        </p:spPr>
      </p:pic>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7009.jpg"/>
          <p:cNvPicPr>
            <a:picLocks noChangeAspect="1"/>
          </p:cNvPicPr>
          <p:nvPr/>
        </p:nvPicPr>
        <p:blipFill>
          <a:blip r:embed="rId2" cstate="print"/>
          <a:stretch>
            <a:fillRect/>
          </a:stretch>
        </p:blipFill>
        <p:spPr>
          <a:xfrm>
            <a:off x="160994" y="146373"/>
            <a:ext cx="8830606" cy="6635427"/>
          </a:xfrm>
          <a:prstGeom prst="rect">
            <a:avLst/>
          </a:prstGeom>
        </p:spPr>
      </p:pic>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60529_feastofcorpuschristiprocession-6-1050x700.jpg"/>
          <p:cNvPicPr>
            <a:picLocks noChangeAspect="1"/>
          </p:cNvPicPr>
          <p:nvPr/>
        </p:nvPicPr>
        <p:blipFill>
          <a:blip r:embed="rId2" cstate="print"/>
          <a:stretch>
            <a:fillRect/>
          </a:stretch>
        </p:blipFill>
        <p:spPr>
          <a:xfrm>
            <a:off x="152400" y="381000"/>
            <a:ext cx="8915400" cy="5943600"/>
          </a:xfrm>
          <a:prstGeom prst="rect">
            <a:avLst/>
          </a:prstGeom>
        </p:spPr>
      </p:pic>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60529_feastofcorpuschristiprocession-7-1050x700.jpg"/>
          <p:cNvPicPr>
            <a:picLocks noChangeAspect="1"/>
          </p:cNvPicPr>
          <p:nvPr/>
        </p:nvPicPr>
        <p:blipFill>
          <a:blip r:embed="rId2" cstate="print"/>
          <a:stretch>
            <a:fillRect/>
          </a:stretch>
        </p:blipFill>
        <p:spPr>
          <a:xfrm>
            <a:off x="228600" y="457200"/>
            <a:ext cx="8686800" cy="5791200"/>
          </a:xfrm>
          <a:prstGeom prst="rect">
            <a:avLst/>
          </a:prstGeom>
        </p:spPr>
      </p:pic>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ll Backup\Documents and Settings\Cesar Camacho Jr\My Documents\Messengers of the Real Presence\Pictures\IMG_7013.jpg"/>
          <p:cNvPicPr>
            <a:picLocks noChangeAspect="1" noChangeArrowheads="1"/>
          </p:cNvPicPr>
          <p:nvPr/>
        </p:nvPicPr>
        <p:blipFill>
          <a:blip r:embed="rId2" cstate="print"/>
          <a:srcRect/>
          <a:stretch>
            <a:fillRect/>
          </a:stretch>
        </p:blipFill>
        <p:spPr bwMode="auto">
          <a:xfrm>
            <a:off x="609600" y="609600"/>
            <a:ext cx="7924800" cy="5943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ell Backup\Documents and Settings\Cesar Camacho Jr\My Documents\Messengers of the Real Presence\Pictures\IMG_7031.JPG"/>
          <p:cNvPicPr>
            <a:picLocks noChangeAspect="1" noChangeArrowheads="1"/>
          </p:cNvPicPr>
          <p:nvPr/>
        </p:nvPicPr>
        <p:blipFill>
          <a:blip r:embed="rId2" cstate="print"/>
          <a:srcRect/>
          <a:stretch>
            <a:fillRect/>
          </a:stretch>
        </p:blipFill>
        <p:spPr bwMode="auto">
          <a:xfrm>
            <a:off x="2403475" y="177800"/>
            <a:ext cx="4337050" cy="6502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ell Backup\Documents and Settings\Cesar Camacho Jr\My Documents\Messengers of the Real Presence\Pictures\IMG_7001.jpg"/>
          <p:cNvPicPr>
            <a:picLocks noChangeAspect="1" noChangeArrowheads="1"/>
          </p:cNvPicPr>
          <p:nvPr/>
        </p:nvPicPr>
        <p:blipFill>
          <a:blip r:embed="rId2" cstate="print"/>
          <a:srcRect/>
          <a:stretch>
            <a:fillRect/>
          </a:stretch>
        </p:blipFill>
        <p:spPr bwMode="auto">
          <a:xfrm>
            <a:off x="228600" y="114300"/>
            <a:ext cx="8763000" cy="65722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60529_feastofcorpuschristiprocession-11-1050x700.jpg"/>
          <p:cNvPicPr>
            <a:picLocks noChangeAspect="1"/>
          </p:cNvPicPr>
          <p:nvPr/>
        </p:nvPicPr>
        <p:blipFill>
          <a:blip r:embed="rId2" cstate="print"/>
          <a:stretch>
            <a:fillRect/>
          </a:stretch>
        </p:blipFill>
        <p:spPr>
          <a:xfrm>
            <a:off x="152400" y="457200"/>
            <a:ext cx="8915400" cy="5943600"/>
          </a:xfrm>
          <a:prstGeom prst="rect">
            <a:avLst/>
          </a:prstGeom>
        </p:spPr>
      </p:pic>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Dell Backup\Documents and Settings\Cesar Camacho Jr\My Documents\Messengers of the Real Presence\Pictures\IMG_6997.jpg"/>
          <p:cNvPicPr>
            <a:picLocks noChangeAspect="1" noChangeArrowheads="1"/>
          </p:cNvPicPr>
          <p:nvPr/>
        </p:nvPicPr>
        <p:blipFill>
          <a:blip r:embed="rId2" cstate="print"/>
          <a:srcRect/>
          <a:stretch>
            <a:fillRect/>
          </a:stretch>
        </p:blipFill>
        <p:spPr bwMode="auto">
          <a:xfrm>
            <a:off x="101600" y="914400"/>
            <a:ext cx="8940800" cy="5029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310440" y="0"/>
            <a:ext cx="452312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ell Backup\Documents and Settings\Cesar Camacho Jr\My Documents\Messengers of the Real Presence\Pictures\IMG_7002.jpg"/>
          <p:cNvPicPr>
            <a:picLocks noChangeAspect="1" noChangeArrowheads="1"/>
          </p:cNvPicPr>
          <p:nvPr/>
        </p:nvPicPr>
        <p:blipFill>
          <a:blip r:embed="rId2" cstate="print"/>
          <a:srcRect/>
          <a:stretch>
            <a:fillRect/>
          </a:stretch>
        </p:blipFill>
        <p:spPr bwMode="auto">
          <a:xfrm>
            <a:off x="2057400" y="76200"/>
            <a:ext cx="5029200" cy="6705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ell Backup\Documents and Settings\Cesar Camacho Jr\My Documents\Messengers of the Real Presence\Pictures\IMG_7011.jpg"/>
          <p:cNvPicPr>
            <a:picLocks noChangeAspect="1" noChangeArrowheads="1"/>
          </p:cNvPicPr>
          <p:nvPr/>
        </p:nvPicPr>
        <p:blipFill>
          <a:blip r:embed="rId2" cstate="print"/>
          <a:srcRect r="20000"/>
          <a:stretch>
            <a:fillRect/>
          </a:stretch>
        </p:blipFill>
        <p:spPr bwMode="auto">
          <a:xfrm>
            <a:off x="990600" y="71437"/>
            <a:ext cx="7076440" cy="66341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60529_feastofcorpuschristiprocession-1-1050x700.jpg"/>
          <p:cNvPicPr>
            <a:picLocks noChangeAspect="1"/>
          </p:cNvPicPr>
          <p:nvPr/>
        </p:nvPicPr>
        <p:blipFill>
          <a:blip r:embed="rId2" cstate="print"/>
          <a:stretch>
            <a:fillRect/>
          </a:stretch>
        </p:blipFill>
        <p:spPr>
          <a:xfrm>
            <a:off x="152400" y="381000"/>
            <a:ext cx="8915400" cy="5943600"/>
          </a:xfrm>
          <a:prstGeom prst="rect">
            <a:avLst/>
          </a:prstGeom>
        </p:spPr>
      </p:pic>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6996.jpg"/>
          <p:cNvPicPr>
            <a:picLocks noChangeAspect="1"/>
          </p:cNvPicPr>
          <p:nvPr/>
        </p:nvPicPr>
        <p:blipFill>
          <a:blip r:embed="rId2" cstate="print"/>
          <a:stretch>
            <a:fillRect/>
          </a:stretch>
        </p:blipFill>
        <p:spPr>
          <a:xfrm>
            <a:off x="2133600" y="279400"/>
            <a:ext cx="4800600" cy="6400800"/>
          </a:xfrm>
          <a:prstGeom prst="rect">
            <a:avLst/>
          </a:prstGeom>
        </p:spPr>
      </p:pic>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7029.JPG"/>
          <p:cNvPicPr>
            <a:picLocks noChangeAspect="1"/>
          </p:cNvPicPr>
          <p:nvPr/>
        </p:nvPicPr>
        <p:blipFill>
          <a:blip r:embed="rId2" cstate="print"/>
          <a:stretch>
            <a:fillRect/>
          </a:stretch>
        </p:blipFill>
        <p:spPr>
          <a:xfrm>
            <a:off x="2067222" y="76200"/>
            <a:ext cx="5009555" cy="6705600"/>
          </a:xfrm>
          <a:prstGeom prst="rect">
            <a:avLst/>
          </a:prstGeom>
        </p:spPr>
      </p:pic>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Dell Backup\Documents and Settings\Cesar Camacho Jr\My Documents\Messengers of the Real Presence\Pictures 2\IMG_20171128_194958.jpg"/>
          <p:cNvPicPr>
            <a:picLocks noChangeAspect="1" noChangeArrowheads="1"/>
          </p:cNvPicPr>
          <p:nvPr/>
        </p:nvPicPr>
        <p:blipFill>
          <a:blip r:embed="rId2" cstate="print"/>
          <a:srcRect/>
          <a:stretch>
            <a:fillRect/>
          </a:stretch>
        </p:blipFill>
        <p:spPr bwMode="auto">
          <a:xfrm>
            <a:off x="50800" y="38100"/>
            <a:ext cx="9093200" cy="68199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D:\Dell Backup\Documents and Settings\Cesar Camacho Jr\My Documents\Messengers of the Real Presence\Pictures 2\IMG_20180601_151601.jpg"/>
          <p:cNvPicPr>
            <a:picLocks noChangeAspect="1" noChangeArrowheads="1"/>
          </p:cNvPicPr>
          <p:nvPr/>
        </p:nvPicPr>
        <p:blipFill>
          <a:blip r:embed="rId2" cstate="print"/>
          <a:srcRect/>
          <a:stretch>
            <a:fillRect/>
          </a:stretch>
        </p:blipFill>
        <p:spPr bwMode="auto">
          <a:xfrm>
            <a:off x="76200" y="38100"/>
            <a:ext cx="8991600" cy="67437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Dell Backup\Documents and Settings\Cesar Camacho Jr\My Documents\Messengers of the Real Presence\St Josephs's Father Mario JPG.jpg"/>
          <p:cNvPicPr>
            <a:picLocks noChangeAspect="1" noChangeArrowheads="1"/>
          </p:cNvPicPr>
          <p:nvPr/>
        </p:nvPicPr>
        <p:blipFill>
          <a:blip r:embed="rId2" cstate="print"/>
          <a:srcRect/>
          <a:stretch>
            <a:fillRect/>
          </a:stretch>
        </p:blipFill>
        <p:spPr bwMode="auto">
          <a:xfrm>
            <a:off x="203200" y="152400"/>
            <a:ext cx="8737600" cy="65532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Dell Backup\Documents and Settings\Cesar Camacho Jr\My Documents\Messengers of the Real Presence\St. Eymard Stain Glass Window.jpg"/>
          <p:cNvPicPr>
            <a:picLocks noChangeAspect="1" noChangeArrowheads="1"/>
          </p:cNvPicPr>
          <p:nvPr/>
        </p:nvPicPr>
        <p:blipFill>
          <a:blip r:embed="rId2" cstate="print"/>
          <a:srcRect/>
          <a:stretch>
            <a:fillRect/>
          </a:stretch>
        </p:blipFill>
        <p:spPr bwMode="auto">
          <a:xfrm>
            <a:off x="2000250" y="76200"/>
            <a:ext cx="5086350" cy="67818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ell Backup\Documents and Settings\Cesar Camacho Jr\My Documents\Messengers of the Real Presence\St. Joseph's Blessed Sacrament JPG.jpg"/>
          <p:cNvPicPr>
            <a:picLocks noChangeAspect="1" noChangeArrowheads="1"/>
          </p:cNvPicPr>
          <p:nvPr/>
        </p:nvPicPr>
        <p:blipFill>
          <a:blip r:embed="rId2" cstate="print"/>
          <a:srcRect/>
          <a:stretch>
            <a:fillRect/>
          </a:stretch>
        </p:blipFill>
        <p:spPr bwMode="auto">
          <a:xfrm>
            <a:off x="114300" y="457200"/>
            <a:ext cx="8877300" cy="59182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55249" y="228600"/>
            <a:ext cx="4602751"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28800"/>
            <a:ext cx="8382000" cy="4754563"/>
          </a:xfrm>
        </p:spPr>
        <p:txBody>
          <a:bodyPr/>
          <a:lstStyle/>
          <a:p>
            <a:pPr>
              <a:buNone/>
            </a:pPr>
            <a:endParaRPr lang="en-US" dirty="0"/>
          </a:p>
          <a:p>
            <a:endParaRPr lang="en-US" dirty="0"/>
          </a:p>
        </p:txBody>
      </p:sp>
      <p:sp>
        <p:nvSpPr>
          <p:cNvPr id="11" name="Content Placeholder 2"/>
          <p:cNvSpPr txBox="1">
            <a:spLocks/>
          </p:cNvSpPr>
          <p:nvPr/>
        </p:nvSpPr>
        <p:spPr>
          <a:xfrm>
            <a:off x="228600" y="76200"/>
            <a:ext cx="8610600" cy="2133600"/>
          </a:xfrm>
          <a:prstGeom prst="rect">
            <a:avLst/>
          </a:prstGeom>
        </p:spPr>
        <p:txBody>
          <a:bodyPr vert="horz" lIns="91440" tIns="45720" rIns="91440" bIns="45720" rtlCol="0">
            <a:normAutofit fontScale="85000" lnSpcReduction="20000"/>
          </a:bodyPr>
          <a:lstStyle/>
          <a:p>
            <a:pPr marL="342900" indent="-342900" algn="ctr">
              <a:spcBef>
                <a:spcPct val="20000"/>
              </a:spcBef>
              <a:defRPr/>
            </a:pPr>
            <a:r>
              <a:rPr lang="en-US" sz="4600" b="1" cap="all" dirty="0" smtClean="0"/>
              <a:t>“Let us Love Jesus who loves us so much in his divine sacrament”</a:t>
            </a:r>
            <a:endParaRPr lang="en-US" sz="46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6" name="Picture 5" descr="icon prayer card.jpg"/>
          <p:cNvPicPr>
            <a:picLocks noChangeAspect="1"/>
          </p:cNvPicPr>
          <p:nvPr/>
        </p:nvPicPr>
        <p:blipFill>
          <a:blip r:embed="rId2" cstate="print"/>
          <a:srcRect b="8798"/>
          <a:stretch>
            <a:fillRect/>
          </a:stretch>
        </p:blipFill>
        <p:spPr>
          <a:xfrm>
            <a:off x="2514600" y="1143000"/>
            <a:ext cx="4191000" cy="552930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6200"/>
            <a:ext cx="8001000" cy="6629400"/>
          </a:xfrm>
        </p:spPr>
        <p:txBody>
          <a:bodyPr>
            <a:noAutofit/>
          </a:bodyPr>
          <a:lstStyle/>
          <a:p>
            <a:endParaRPr lang="en-US" sz="1800" dirty="0" smtClean="0"/>
          </a:p>
          <a:p>
            <a:pPr algn="l"/>
            <a:r>
              <a:rPr lang="en-US" b="1" dirty="0" smtClean="0"/>
              <a:t>Closing Prayer</a:t>
            </a:r>
          </a:p>
          <a:p>
            <a:pPr algn="l"/>
            <a:endParaRPr lang="en-US" b="1" dirty="0" smtClean="0"/>
          </a:p>
          <a:p>
            <a:pPr algn="l">
              <a:spcBef>
                <a:spcPts val="0"/>
              </a:spcBef>
            </a:pPr>
            <a:r>
              <a:rPr lang="en-US" sz="3600" i="1" dirty="0" smtClean="0">
                <a:solidFill>
                  <a:srgbClr val="FF9900"/>
                </a:solidFill>
              </a:rPr>
              <a:t>All</a:t>
            </a:r>
            <a:r>
              <a:rPr lang="en-US" sz="3600" i="1" dirty="0" smtClean="0"/>
              <a:t>: </a:t>
            </a:r>
            <a:r>
              <a:rPr lang="en-US" sz="3600" dirty="0" smtClean="0"/>
              <a:t>Saint Peter Julian, </a:t>
            </a:r>
          </a:p>
          <a:p>
            <a:pPr algn="l"/>
            <a:r>
              <a:rPr lang="en-US" sz="3600" dirty="0" smtClean="0"/>
              <a:t>the Lord has given you, </a:t>
            </a:r>
          </a:p>
          <a:p>
            <a:pPr algn="l"/>
            <a:r>
              <a:rPr lang="en-US" sz="3600" dirty="0" smtClean="0"/>
              <a:t>as he once did to Jacob, his servant, </a:t>
            </a:r>
          </a:p>
          <a:p>
            <a:pPr algn="l"/>
            <a:r>
              <a:rPr lang="en-US" sz="3600" dirty="0" smtClean="0"/>
              <a:t>an ever searching faith. </a:t>
            </a:r>
          </a:p>
          <a:p>
            <a:pPr algn="l"/>
            <a:r>
              <a:rPr lang="en-US" sz="3600" dirty="0" smtClean="0"/>
              <a:t>All your life long you have sought the way </a:t>
            </a:r>
          </a:p>
          <a:p>
            <a:pPr algn="l"/>
            <a:r>
              <a:rPr lang="en-US" sz="3600" dirty="0" smtClean="0"/>
              <a:t>to deepen your union with God </a:t>
            </a:r>
          </a:p>
          <a:p>
            <a:pPr algn="l"/>
            <a:r>
              <a:rPr lang="en-US" sz="3600" dirty="0" smtClean="0"/>
              <a:t>and to satisfy the hungers of humanity.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6200"/>
            <a:ext cx="8001000" cy="6629400"/>
          </a:xfrm>
        </p:spPr>
        <p:txBody>
          <a:bodyPr>
            <a:noAutofit/>
          </a:bodyPr>
          <a:lstStyle/>
          <a:p>
            <a:endParaRPr lang="en-US" sz="1800" dirty="0" smtClean="0"/>
          </a:p>
          <a:p>
            <a:pPr algn="l"/>
            <a:r>
              <a:rPr lang="en-US" sz="3600" i="1" dirty="0" smtClean="0">
                <a:solidFill>
                  <a:srgbClr val="FF9900"/>
                </a:solidFill>
              </a:rPr>
              <a:t>All</a:t>
            </a:r>
            <a:r>
              <a:rPr lang="en-US" sz="3600" i="1" dirty="0" smtClean="0"/>
              <a:t>: </a:t>
            </a:r>
            <a:r>
              <a:rPr lang="en-US" sz="3600" dirty="0" smtClean="0"/>
              <a:t>In the Eucharist you discovered the answer to your searching: </a:t>
            </a:r>
          </a:p>
          <a:p>
            <a:pPr algn="l"/>
            <a:r>
              <a:rPr lang="en-US" sz="3600" dirty="0" smtClean="0"/>
              <a:t>God’s love was there for you and for all humanity. </a:t>
            </a:r>
          </a:p>
          <a:p>
            <a:pPr algn="l"/>
            <a:r>
              <a:rPr lang="en-US" sz="3600" dirty="0" smtClean="0"/>
              <a:t>Answering this gift of love </a:t>
            </a:r>
          </a:p>
          <a:p>
            <a:pPr algn="l"/>
            <a:r>
              <a:rPr lang="en-US" sz="3600" dirty="0" smtClean="0"/>
              <a:t>you made the gift of yourself to God </a:t>
            </a:r>
          </a:p>
          <a:p>
            <a:pPr algn="l"/>
            <a:r>
              <a:rPr lang="en-US" sz="3600" dirty="0" smtClean="0"/>
              <a:t>and you have given of yourself to the service of his people </a:t>
            </a:r>
          </a:p>
          <a:p>
            <a:pPr algn="l"/>
            <a:r>
              <a:rPr lang="en-US" sz="3600" dirty="0" smtClean="0"/>
              <a:t>without counting.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6200"/>
            <a:ext cx="8001000" cy="6629400"/>
          </a:xfrm>
        </p:spPr>
        <p:txBody>
          <a:bodyPr>
            <a:noAutofit/>
          </a:bodyPr>
          <a:lstStyle/>
          <a:p>
            <a:endParaRPr lang="en-US" sz="1800" dirty="0" smtClean="0"/>
          </a:p>
          <a:p>
            <a:pPr algn="l"/>
            <a:r>
              <a:rPr lang="en-US" sz="3600" i="1" dirty="0" smtClean="0">
                <a:solidFill>
                  <a:srgbClr val="FF9900"/>
                </a:solidFill>
              </a:rPr>
              <a:t>All</a:t>
            </a:r>
            <a:r>
              <a:rPr lang="en-US" sz="3600" i="1" dirty="0" smtClean="0"/>
              <a:t>: </a:t>
            </a:r>
            <a:r>
              <a:rPr lang="en-US" sz="3600" dirty="0" smtClean="0"/>
              <a:t>Your life, modeled on that of the Cenacle, where Mary and the apostles were united in prayer. </a:t>
            </a:r>
          </a:p>
          <a:p>
            <a:pPr algn="l"/>
            <a:r>
              <a:rPr lang="en-US" sz="3600" dirty="0" smtClean="0"/>
              <a:t>Their apostolic zeal caused them to build Christian communities, </a:t>
            </a:r>
          </a:p>
          <a:p>
            <a:pPr algn="l"/>
            <a:r>
              <a:rPr lang="en-US" sz="3600" dirty="0" smtClean="0"/>
              <a:t>where the Eucharist is the center and the source of life. </a:t>
            </a:r>
          </a:p>
          <a:p>
            <a:pPr algn="l"/>
            <a:r>
              <a:rPr lang="en-US" sz="3600" dirty="0" smtClean="0"/>
              <a:t>Saint Peter Julian, </a:t>
            </a:r>
          </a:p>
          <a:p>
            <a:pPr algn="l"/>
            <a:r>
              <a:rPr lang="en-US" sz="3600" dirty="0" smtClean="0"/>
              <a:t>accompany us on our journey of faith.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6200"/>
            <a:ext cx="8001000" cy="6629400"/>
          </a:xfrm>
        </p:spPr>
        <p:txBody>
          <a:bodyPr>
            <a:noAutofit/>
          </a:bodyPr>
          <a:lstStyle/>
          <a:p>
            <a:endParaRPr lang="en-US" sz="1800" dirty="0" smtClean="0"/>
          </a:p>
          <a:p>
            <a:pPr algn="l"/>
            <a:r>
              <a:rPr lang="en-US" sz="3600" i="1" dirty="0" smtClean="0">
                <a:solidFill>
                  <a:srgbClr val="FF9900"/>
                </a:solidFill>
              </a:rPr>
              <a:t>All</a:t>
            </a:r>
            <a:r>
              <a:rPr lang="en-US" sz="3600" i="1" dirty="0" smtClean="0"/>
              <a:t>: </a:t>
            </a:r>
            <a:r>
              <a:rPr lang="en-US" sz="3600" dirty="0" smtClean="0"/>
              <a:t>May our ardent prayer and our generous service help us to contribute to the establishing of a world where there is justice and peace. </a:t>
            </a:r>
          </a:p>
          <a:p>
            <a:pPr algn="l"/>
            <a:endParaRPr lang="en-US" sz="3600" dirty="0" smtClean="0"/>
          </a:p>
          <a:p>
            <a:pPr algn="l"/>
            <a:r>
              <a:rPr lang="en-US" sz="3600" dirty="0" smtClean="0"/>
              <a:t>May our celebrations of the Eucharist </a:t>
            </a:r>
          </a:p>
          <a:p>
            <a:pPr algn="l"/>
            <a:r>
              <a:rPr lang="en-US" sz="3600" dirty="0" smtClean="0"/>
              <a:t>proclaim the liberating love of God </a:t>
            </a:r>
          </a:p>
          <a:p>
            <a:pPr algn="l"/>
            <a:r>
              <a:rPr lang="en-US" sz="3600" dirty="0" smtClean="0"/>
              <a:t>for the renewal of his church </a:t>
            </a:r>
          </a:p>
          <a:p>
            <a:pPr algn="l"/>
            <a:r>
              <a:rPr lang="en-US" sz="3600" dirty="0" smtClean="0"/>
              <a:t>and the coming of his kingdom. Amen.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660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6200"/>
            <a:ext cx="8001000" cy="6629400"/>
          </a:xfrm>
        </p:spPr>
        <p:txBody>
          <a:bodyPr>
            <a:noAutofit/>
          </a:bodyPr>
          <a:lstStyle/>
          <a:p>
            <a:endParaRPr lang="en-US" sz="1800" dirty="0" smtClean="0"/>
          </a:p>
          <a:p>
            <a:pPr algn="l"/>
            <a:r>
              <a:rPr lang="en-US" sz="3600" i="1" dirty="0" smtClean="0">
                <a:latin typeface="Georgia" pitchFamily="18" charset="0"/>
              </a:rPr>
              <a:t>Prayer in Honor of Saint Peter Julian 			</a:t>
            </a:r>
            <a:r>
              <a:rPr lang="en-US" sz="3600" i="1" dirty="0" err="1" smtClean="0">
                <a:latin typeface="Georgia" pitchFamily="18" charset="0"/>
              </a:rPr>
              <a:t>Eymard</a:t>
            </a:r>
            <a:r>
              <a:rPr lang="en-US" sz="3600" i="1" dirty="0" smtClean="0">
                <a:latin typeface="Georgia" pitchFamily="18" charset="0"/>
              </a:rPr>
              <a:t> </a:t>
            </a:r>
            <a:endParaRPr lang="en-US" sz="3600" dirty="0" smtClean="0"/>
          </a:p>
          <a:p>
            <a:pPr algn="l"/>
            <a:endParaRPr lang="en-US" dirty="0" smtClean="0"/>
          </a:p>
          <a:p>
            <a:pPr algn="l"/>
            <a:r>
              <a:rPr lang="en-US" dirty="0" smtClean="0"/>
              <a:t>Gracious God of our ancestors, you led Peter Julian </a:t>
            </a:r>
            <a:r>
              <a:rPr lang="en-US" dirty="0" err="1" smtClean="0"/>
              <a:t>Eymard</a:t>
            </a:r>
            <a:r>
              <a:rPr lang="en-US" dirty="0" smtClean="0"/>
              <a:t>, like Jacob in times past, on a journey of faith. Under the guidance of your gentle Spirit, Peter Julian discovered the gift of love in the Eucharist which your Son Jesus offered for the hungers of humanity. Grant that we may celebrate this mystery worthily, adore it profoundly, and proclaim it prophetically for your greater glory. Amen.</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6200"/>
            <a:ext cx="8001000" cy="6629400"/>
          </a:xfrm>
        </p:spPr>
        <p:txBody>
          <a:bodyPr>
            <a:noAutofit/>
          </a:bodyPr>
          <a:lstStyle/>
          <a:p>
            <a:endParaRPr lang="en-US" sz="1800" dirty="0" smtClean="0"/>
          </a:p>
          <a:p>
            <a:r>
              <a:rPr lang="en-US" b="1" dirty="0" smtClean="0"/>
              <a:t>Preparing for the Covenant Commitment Ceremony</a:t>
            </a:r>
          </a:p>
          <a:p>
            <a:pPr algn="l"/>
            <a:r>
              <a:rPr lang="en-US" sz="3600" i="1" dirty="0" smtClean="0">
                <a:solidFill>
                  <a:srgbClr val="FF9900"/>
                </a:solidFill>
              </a:rPr>
              <a:t>Leader</a:t>
            </a:r>
            <a:r>
              <a:rPr lang="en-US" sz="3600" i="1" dirty="0" smtClean="0"/>
              <a:t>: God of loving mercy, </a:t>
            </a:r>
          </a:p>
          <a:p>
            <a:pPr algn="l"/>
            <a:r>
              <a:rPr lang="en-US" sz="3600" dirty="0" smtClean="0"/>
              <a:t>to restore creation and to bring all people to intimacy with you, </a:t>
            </a:r>
          </a:p>
          <a:p>
            <a:pPr algn="l"/>
            <a:r>
              <a:rPr lang="en-US" sz="3600" dirty="0" smtClean="0"/>
              <a:t>you sent Jesus, your Son, into our world. </a:t>
            </a:r>
          </a:p>
          <a:p>
            <a:pPr algn="l"/>
            <a:r>
              <a:rPr lang="en-US" sz="3600" dirty="0" smtClean="0"/>
              <a:t>His mission was to reveal your love </a:t>
            </a:r>
          </a:p>
          <a:p>
            <a:pPr algn="l"/>
            <a:r>
              <a:rPr lang="en-US" sz="3600" dirty="0" smtClean="0"/>
              <a:t>and to build your rule of perfect justice and peace.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6200"/>
            <a:ext cx="8001000" cy="6629400"/>
          </a:xfrm>
        </p:spPr>
        <p:txBody>
          <a:bodyPr>
            <a:noAutofit/>
          </a:bodyPr>
          <a:lstStyle/>
          <a:p>
            <a:endParaRPr lang="en-US" sz="1800" dirty="0" smtClean="0"/>
          </a:p>
          <a:p>
            <a:r>
              <a:rPr lang="en-US" b="1" dirty="0" smtClean="0"/>
              <a:t>Preparing for the Covenant Commitment Ceremony</a:t>
            </a:r>
          </a:p>
          <a:p>
            <a:pPr algn="l">
              <a:spcBef>
                <a:spcPts val="0"/>
              </a:spcBef>
            </a:pPr>
            <a:r>
              <a:rPr lang="en-US" sz="3600" i="1" dirty="0" smtClean="0">
                <a:solidFill>
                  <a:srgbClr val="FF9900"/>
                </a:solidFill>
              </a:rPr>
              <a:t>All</a:t>
            </a:r>
            <a:r>
              <a:rPr lang="en-US" sz="3600" i="1" dirty="0" smtClean="0"/>
              <a:t>: 	</a:t>
            </a:r>
            <a:r>
              <a:rPr lang="en-US" sz="3600" dirty="0" smtClean="0"/>
              <a:t>As we gather here for this time of 	reflection and prayer, </a:t>
            </a:r>
          </a:p>
          <a:p>
            <a:pPr algn="l">
              <a:spcBef>
                <a:spcPts val="0"/>
              </a:spcBef>
            </a:pPr>
            <a:r>
              <a:rPr lang="en-US" sz="3600" dirty="0" smtClean="0"/>
              <a:t>	we accept our rightful share in 	Christ’s mission today. </a:t>
            </a:r>
          </a:p>
          <a:p>
            <a:pPr algn="l">
              <a:spcBef>
                <a:spcPts val="0"/>
              </a:spcBef>
            </a:pPr>
            <a:r>
              <a:rPr lang="en-US" sz="3600" dirty="0" smtClean="0"/>
              <a:t>	He has no eyes but ours, </a:t>
            </a:r>
          </a:p>
          <a:p>
            <a:pPr algn="l">
              <a:spcBef>
                <a:spcPts val="0"/>
              </a:spcBef>
            </a:pPr>
            <a:r>
              <a:rPr lang="en-US" sz="3600" dirty="0" smtClean="0"/>
              <a:t>	no ears but ours, </a:t>
            </a:r>
          </a:p>
          <a:p>
            <a:pPr algn="l">
              <a:spcBef>
                <a:spcPts val="0"/>
              </a:spcBef>
            </a:pPr>
            <a:r>
              <a:rPr lang="en-US" sz="3600" dirty="0" smtClean="0"/>
              <a:t>	no hands but ours. </a:t>
            </a:r>
          </a:p>
          <a:p>
            <a:pPr algn="l">
              <a:spcBef>
                <a:spcPts val="0"/>
              </a:spcBef>
            </a:pPr>
            <a:r>
              <a:rPr lang="en-US" sz="3600" dirty="0" smtClean="0"/>
              <a:t>	Use them to touch and heal our 	world.</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6200"/>
            <a:ext cx="8001000" cy="6629400"/>
          </a:xfrm>
        </p:spPr>
        <p:txBody>
          <a:bodyPr>
            <a:noAutofit/>
          </a:bodyPr>
          <a:lstStyle/>
          <a:p>
            <a:endParaRPr lang="en-US" sz="1800" dirty="0" smtClean="0"/>
          </a:p>
          <a:p>
            <a:r>
              <a:rPr lang="en-US" b="1" dirty="0" smtClean="0"/>
              <a:t>Preparing for the Covenant Commitment Ceremony</a:t>
            </a:r>
          </a:p>
          <a:p>
            <a:pPr algn="l">
              <a:spcBef>
                <a:spcPts val="0"/>
              </a:spcBef>
            </a:pPr>
            <a:r>
              <a:rPr lang="en-US" sz="3600" i="1" dirty="0" smtClean="0">
                <a:solidFill>
                  <a:srgbClr val="FF9900"/>
                </a:solidFill>
              </a:rPr>
              <a:t>Leader</a:t>
            </a:r>
            <a:r>
              <a:rPr lang="en-US" sz="3600" i="1" dirty="0" smtClean="0"/>
              <a:t>: </a:t>
            </a:r>
            <a:r>
              <a:rPr lang="en-US" sz="3600" dirty="0" smtClean="0"/>
              <a:t>In your love, you invite us to the table of the Eucharist which foretells the banquet of everlasting life and joy in your presence one day. In your love, you invite us to communion with you and one another. Bring us to love you and the world so much that we will give freely of ourselves for your glory and the good of all.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6200"/>
            <a:ext cx="8001000" cy="6629400"/>
          </a:xfrm>
        </p:spPr>
        <p:txBody>
          <a:bodyPr>
            <a:noAutofit/>
          </a:bodyPr>
          <a:lstStyle/>
          <a:p>
            <a:endParaRPr lang="en-US" sz="1800" dirty="0" smtClean="0"/>
          </a:p>
          <a:p>
            <a:r>
              <a:rPr lang="en-US" b="1" dirty="0" smtClean="0"/>
              <a:t>Preparing for the Covenant Commitment Ceremony</a:t>
            </a:r>
          </a:p>
          <a:p>
            <a:pPr algn="l"/>
            <a:r>
              <a:rPr lang="en-US" sz="3600" i="1" dirty="0" smtClean="0">
                <a:solidFill>
                  <a:srgbClr val="FF9900"/>
                </a:solidFill>
              </a:rPr>
              <a:t>All</a:t>
            </a:r>
            <a:r>
              <a:rPr lang="en-US" sz="3600" i="1" dirty="0" smtClean="0"/>
              <a:t>: </a:t>
            </a:r>
            <a:endParaRPr lang="en-US" sz="3600" dirty="0" smtClean="0"/>
          </a:p>
          <a:p>
            <a:pPr algn="l"/>
            <a:r>
              <a:rPr lang="en-US" sz="3600" dirty="0" smtClean="0"/>
              <a:t>Jesus said, “I have come to light a fire on the earth.” </a:t>
            </a:r>
          </a:p>
          <a:p>
            <a:pPr algn="l"/>
            <a:r>
              <a:rPr lang="en-US" sz="3600" dirty="0" smtClean="0"/>
              <a:t>Kindle in our hearts the fire of the Holy Spirit that our words will give you honor </a:t>
            </a:r>
          </a:p>
          <a:p>
            <a:pPr algn="l"/>
            <a:r>
              <a:rPr lang="en-US" sz="3600" dirty="0" smtClean="0"/>
              <a:t>and our deeds will help to bring about your reign on earth.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6200"/>
            <a:ext cx="8001000" cy="6629400"/>
          </a:xfrm>
        </p:spPr>
        <p:txBody>
          <a:bodyPr>
            <a:noAutofit/>
          </a:bodyPr>
          <a:lstStyle/>
          <a:p>
            <a:endParaRPr lang="en-US" sz="1800" dirty="0" smtClean="0"/>
          </a:p>
          <a:p>
            <a:r>
              <a:rPr lang="en-US" b="1" dirty="0" smtClean="0"/>
              <a:t>Preparing for the Covenant Commitment Ceremony</a:t>
            </a:r>
          </a:p>
          <a:p>
            <a:pPr algn="l"/>
            <a:r>
              <a:rPr lang="en-US" sz="3600" i="1" dirty="0" smtClean="0">
                <a:solidFill>
                  <a:srgbClr val="FF9900"/>
                </a:solidFill>
              </a:rPr>
              <a:t>All</a:t>
            </a:r>
            <a:r>
              <a:rPr lang="en-US" sz="3600" i="1" dirty="0" smtClean="0"/>
              <a:t>: </a:t>
            </a:r>
            <a:endParaRPr lang="en-US" sz="3600" dirty="0" smtClean="0"/>
          </a:p>
          <a:p>
            <a:pPr algn="l"/>
            <a:r>
              <a:rPr lang="en-US" sz="3600" dirty="0" smtClean="0"/>
              <a:t>We make this prayer </a:t>
            </a:r>
          </a:p>
          <a:p>
            <a:pPr algn="l"/>
            <a:r>
              <a:rPr lang="en-US" sz="3600" dirty="0" smtClean="0"/>
              <a:t>through Jesus Christ our Lord, </a:t>
            </a:r>
          </a:p>
          <a:p>
            <a:pPr algn="l"/>
            <a:r>
              <a:rPr lang="en-US" sz="3600" dirty="0" smtClean="0"/>
              <a:t>who gave his life out of love for the world </a:t>
            </a:r>
          </a:p>
          <a:p>
            <a:pPr algn="l"/>
            <a:r>
              <a:rPr lang="en-US" sz="3600" dirty="0" smtClean="0"/>
              <a:t>and lives with you and the Holy Spirit, </a:t>
            </a:r>
          </a:p>
          <a:p>
            <a:pPr algn="l"/>
            <a:r>
              <a:rPr lang="en-US" sz="3600" dirty="0" smtClean="0"/>
              <a:t>one God, forever and ever. Amen.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28800"/>
            <a:ext cx="8382000" cy="4754563"/>
          </a:xfrm>
        </p:spPr>
        <p:txBody>
          <a:bodyPr/>
          <a:lstStyle/>
          <a:p>
            <a:pPr>
              <a:buNone/>
            </a:pPr>
            <a:endParaRPr lang="en-US" dirty="0"/>
          </a:p>
          <a:p>
            <a:endParaRPr lang="en-US" dirty="0"/>
          </a:p>
        </p:txBody>
      </p:sp>
      <p:sp>
        <p:nvSpPr>
          <p:cNvPr id="11" name="Content Placeholder 2"/>
          <p:cNvSpPr txBox="1">
            <a:spLocks/>
          </p:cNvSpPr>
          <p:nvPr/>
        </p:nvSpPr>
        <p:spPr>
          <a:xfrm>
            <a:off x="228600" y="76200"/>
            <a:ext cx="8610600" cy="2133600"/>
          </a:xfrm>
          <a:prstGeom prst="rect">
            <a:avLst/>
          </a:prstGeom>
        </p:spPr>
        <p:txBody>
          <a:bodyPr vert="horz" lIns="91440" tIns="45720" rIns="91440" bIns="45720" rtlCol="0">
            <a:normAutofit lnSpcReduction="10000"/>
          </a:bodyPr>
          <a:lstStyle/>
          <a:p>
            <a:pPr marL="342900" indent="-342900" algn="ctr">
              <a:spcBef>
                <a:spcPct val="20000"/>
              </a:spcBef>
              <a:defRPr/>
            </a:pPr>
            <a:r>
              <a:rPr lang="en-US" sz="4600" b="1" cap="all" dirty="0" smtClean="0"/>
              <a:t>Introduction to the theme</a:t>
            </a:r>
            <a:endParaRPr lang="en-US" sz="46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6" name="Picture 5" descr="icon prayer card.jpg"/>
          <p:cNvPicPr>
            <a:picLocks noChangeAspect="1"/>
          </p:cNvPicPr>
          <p:nvPr/>
        </p:nvPicPr>
        <p:blipFill>
          <a:blip r:embed="rId2" cstate="print"/>
          <a:srcRect b="8798"/>
          <a:stretch>
            <a:fillRect/>
          </a:stretch>
        </p:blipFill>
        <p:spPr>
          <a:xfrm>
            <a:off x="2514600" y="1143000"/>
            <a:ext cx="4191000" cy="552930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6961</TotalTime>
  <Words>479</Words>
  <Application>Microsoft Office PowerPoint</Application>
  <PresentationFormat>On-screen Show (4:3)</PresentationFormat>
  <Paragraphs>72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Cesar</dc:creator>
  <cp:lastModifiedBy>Cesar</cp:lastModifiedBy>
  <cp:revision>9</cp:revision>
  <dcterms:created xsi:type="dcterms:W3CDTF">2018-01-22T19:07:48Z</dcterms:created>
  <dcterms:modified xsi:type="dcterms:W3CDTF">2020-10-05T23:12:44Z</dcterms:modified>
</cp:coreProperties>
</file>